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6" r:id="rId2"/>
    <p:sldId id="327" r:id="rId3"/>
    <p:sldId id="338" r:id="rId4"/>
    <p:sldId id="329" r:id="rId5"/>
    <p:sldId id="328" r:id="rId6"/>
    <p:sldId id="312" r:id="rId7"/>
    <p:sldId id="313" r:id="rId8"/>
    <p:sldId id="318" r:id="rId9"/>
    <p:sldId id="335" r:id="rId10"/>
    <p:sldId id="333" r:id="rId11"/>
    <p:sldId id="334" r:id="rId12"/>
    <p:sldId id="326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 snapToGrid="0">
      <p:cViewPr varScale="1">
        <p:scale>
          <a:sx n="82" d="100"/>
          <a:sy n="82" d="100"/>
        </p:scale>
        <p:origin x="82" y="1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2DD66-F8BC-412A-9833-F7BFA08C3B76}" type="datetimeFigureOut">
              <a:rPr lang="fr-FR" smtClean="0"/>
              <a:pPr/>
              <a:t>02/10/2021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6DDEA-B1E9-45F1-8E03-05A25619DD1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9619355"/>
      </p:ext>
    </p:extLst>
  </p:cSld>
  <p:clrMapOvr>
    <a:masterClrMapping/>
  </p:clrMapOvr>
  <p:transition spd="slow" advClick="0" advTm="5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2DD66-F8BC-412A-9833-F7BFA08C3B76}" type="datetimeFigureOut">
              <a:rPr lang="fr-FR" smtClean="0"/>
              <a:pPr/>
              <a:t>02/10/2021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6DDEA-B1E9-45F1-8E03-05A25619DD1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7430689"/>
      </p:ext>
    </p:extLst>
  </p:cSld>
  <p:clrMapOvr>
    <a:masterClrMapping/>
  </p:clrMapOvr>
  <p:transition spd="slow" advClick="0" advTm="5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2DD66-F8BC-412A-9833-F7BFA08C3B76}" type="datetimeFigureOut">
              <a:rPr lang="fr-FR" smtClean="0"/>
              <a:pPr/>
              <a:t>02/10/2021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6DDEA-B1E9-45F1-8E03-05A25619DD1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1800135"/>
      </p:ext>
    </p:extLst>
  </p:cSld>
  <p:clrMapOvr>
    <a:masterClrMapping/>
  </p:clrMapOvr>
  <p:transition spd="slow" advClick="0" advTm="5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2DD66-F8BC-412A-9833-F7BFA08C3B76}" type="datetimeFigureOut">
              <a:rPr lang="fr-FR" smtClean="0"/>
              <a:pPr/>
              <a:t>02/10/2021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6DDEA-B1E9-45F1-8E03-05A25619DD1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49579050"/>
      </p:ext>
    </p:extLst>
  </p:cSld>
  <p:clrMapOvr>
    <a:masterClrMapping/>
  </p:clrMapOvr>
  <p:transition spd="slow" advClick="0" advTm="5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2DD66-F8BC-412A-9833-F7BFA08C3B76}" type="datetimeFigureOut">
              <a:rPr lang="fr-FR" smtClean="0"/>
              <a:pPr/>
              <a:t>02/10/2021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6DDEA-B1E9-45F1-8E03-05A25619DD1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4379577"/>
      </p:ext>
    </p:extLst>
  </p:cSld>
  <p:clrMapOvr>
    <a:masterClrMapping/>
  </p:clrMapOvr>
  <p:transition spd="slow" advClick="0" advTm="5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2DD66-F8BC-412A-9833-F7BFA08C3B76}" type="datetimeFigureOut">
              <a:rPr lang="fr-FR" smtClean="0"/>
              <a:pPr/>
              <a:t>02/10/2021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6DDEA-B1E9-45F1-8E03-05A25619DD1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2313500"/>
      </p:ext>
    </p:extLst>
  </p:cSld>
  <p:clrMapOvr>
    <a:masterClrMapping/>
  </p:clrMapOvr>
  <p:transition spd="slow" advClick="0" advTm="5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2DD66-F8BC-412A-9833-F7BFA08C3B76}" type="datetimeFigureOut">
              <a:rPr lang="fr-FR" smtClean="0"/>
              <a:pPr/>
              <a:t>02/10/2021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6DDEA-B1E9-45F1-8E03-05A25619DD1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4259458"/>
      </p:ext>
    </p:extLst>
  </p:cSld>
  <p:clrMapOvr>
    <a:masterClrMapping/>
  </p:clrMapOvr>
  <p:transition spd="slow" advClick="0" advTm="5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2DD66-F8BC-412A-9833-F7BFA08C3B76}" type="datetimeFigureOut">
              <a:rPr lang="fr-FR" smtClean="0"/>
              <a:pPr/>
              <a:t>02/10/2021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6DDEA-B1E9-45F1-8E03-05A25619DD1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2033549"/>
      </p:ext>
    </p:extLst>
  </p:cSld>
  <p:clrMapOvr>
    <a:masterClrMapping/>
  </p:clrMapOvr>
  <p:transition spd="slow" advClick="0" advTm="5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2DD66-F8BC-412A-9833-F7BFA08C3B76}" type="datetimeFigureOut">
              <a:rPr lang="fr-FR" smtClean="0"/>
              <a:pPr/>
              <a:t>02/10/2021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6DDEA-B1E9-45F1-8E03-05A25619DD1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017496"/>
      </p:ext>
    </p:extLst>
  </p:cSld>
  <p:clrMapOvr>
    <a:masterClrMapping/>
  </p:clrMapOvr>
  <p:transition spd="slow" advClick="0" advTm="5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2DD66-F8BC-412A-9833-F7BFA08C3B76}" type="datetimeFigureOut">
              <a:rPr lang="fr-FR" smtClean="0"/>
              <a:pPr/>
              <a:t>02/10/2021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6DDEA-B1E9-45F1-8E03-05A25619DD1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1685145"/>
      </p:ext>
    </p:extLst>
  </p:cSld>
  <p:clrMapOvr>
    <a:masterClrMapping/>
  </p:clrMapOvr>
  <p:transition spd="slow" advClick="0" advTm="5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2DD66-F8BC-412A-9833-F7BFA08C3B76}" type="datetimeFigureOut">
              <a:rPr lang="fr-FR" smtClean="0"/>
              <a:pPr/>
              <a:t>02/10/2021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26DDEA-B1E9-45F1-8E03-05A25619DD1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0006224"/>
      </p:ext>
    </p:extLst>
  </p:cSld>
  <p:clrMapOvr>
    <a:masterClrMapping/>
  </p:clrMapOvr>
  <p:transition spd="slow" advClick="0" advTm="5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2DD66-F8BC-412A-9833-F7BFA08C3B76}" type="datetimeFigureOut">
              <a:rPr lang="fr-FR" smtClean="0"/>
              <a:pPr/>
              <a:t>02/10/2021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6DDEA-B1E9-45F1-8E03-05A25619DD1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8096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903B5F-7EC3-455B-81EE-B2E2B7814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F124015-6C08-49A1-95E0-F3C36D4C93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41" y="0"/>
            <a:ext cx="9208682" cy="6906511"/>
          </a:xfrm>
        </p:spPr>
      </p:pic>
    </p:spTree>
    <p:extLst>
      <p:ext uri="{BB962C8B-B14F-4D97-AF65-F5344CB8AC3E}">
        <p14:creationId xmlns:p14="http://schemas.microsoft.com/office/powerpoint/2010/main" val="4094990721"/>
      </p:ext>
    </p:extLst>
  </p:cSld>
  <p:clrMapOvr>
    <a:masterClrMapping/>
  </p:clrMapOvr>
  <p:transition spd="slow" advClick="0" advTm="5000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1DC51336-72E8-4F27-BE7E-D300614E6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2342"/>
      </p:ext>
    </p:extLst>
  </p:cSld>
  <p:clrMapOvr>
    <a:masterClrMapping/>
  </p:clrMapOvr>
  <p:transition spd="slow" advClick="0" advTm="5000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ACAE5C4-DE43-4529-9833-042C311487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124875"/>
      </p:ext>
    </p:extLst>
  </p:cSld>
  <p:clrMapOvr>
    <a:masterClrMapping/>
  </p:clrMapOvr>
  <p:transition spd="slow" advClick="0" advTm="5000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09F47AF-ACEE-4E14-828B-0E09945A32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03100"/>
      </p:ext>
    </p:extLst>
  </p:cSld>
  <p:clrMapOvr>
    <a:masterClrMapping/>
  </p:clrMapOvr>
  <p:transition spd="slow" advClick="0" advTm="500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498BC2F-CA42-4549-8DD9-0D2AF96B5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699037"/>
      </p:ext>
    </p:extLst>
  </p:cSld>
  <p:clrMapOvr>
    <a:masterClrMapping/>
  </p:clrMapOvr>
  <p:transition spd="slow" advClick="0" advTm="500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DF40B72-5920-43AF-A97F-2408CCD48B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14371"/>
      </p:ext>
    </p:extLst>
  </p:cSld>
  <p:clrMapOvr>
    <a:masterClrMapping/>
  </p:clrMapOvr>
  <p:transition spd="slow" advClick="0" advTm="500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7E4BDFF-D4BD-4F64-88A2-9D7E7E3072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38836"/>
      </p:ext>
    </p:extLst>
  </p:cSld>
  <p:clrMapOvr>
    <a:masterClrMapping/>
  </p:clrMapOvr>
  <p:transition spd="slow" advClick="0" advTm="5000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B439728-EAEC-4FBE-A66A-57FA7B8268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0413"/>
      </p:ext>
    </p:extLst>
  </p:cSld>
  <p:clrMapOvr>
    <a:masterClrMapping/>
  </p:clrMapOvr>
  <p:transition spd="slow" advClick="0" advTm="5000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182" y="0"/>
            <a:ext cx="6223635" cy="68580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6256719"/>
      </p:ext>
    </p:extLst>
  </p:cSld>
  <p:clrMapOvr>
    <a:masterClrMapping/>
  </p:clrMapOvr>
  <p:transition spd="slow" advClick="0" advTm="500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274" y="0"/>
            <a:ext cx="4753451" cy="68580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2780335"/>
      </p:ext>
    </p:extLst>
  </p:cSld>
  <p:clrMapOvr>
    <a:masterClrMapping/>
  </p:clrMapOvr>
  <p:transition spd="slow" advClick="0" advTm="5000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8700"/>
            <a:ext cx="12192000" cy="4800600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2885260"/>
      </p:ext>
    </p:extLst>
  </p:cSld>
  <p:clrMapOvr>
    <a:masterClrMapping/>
  </p:clrMapOvr>
  <p:transition spd="slow" advClick="0" advTm="5000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95DB44F-F542-4C89-88B3-648D10DFF2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73984"/>
      </p:ext>
    </p:extLst>
  </p:cSld>
  <p:clrMapOvr>
    <a:masterClrMapping/>
  </p:clrMapOvr>
  <p:transition spd="slow" advClick="0" advTm="5000">
    <p:push dir="u"/>
  </p:transition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1745</TotalTime>
  <Words>0</Words>
  <Application>Microsoft Office PowerPoint</Application>
  <PresentationFormat>Grand écran</PresentationFormat>
  <Paragraphs>0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MARZAROLI ALAIN</dc:creator>
  <cp:lastModifiedBy>pierre verdier</cp:lastModifiedBy>
  <cp:revision>22</cp:revision>
  <dcterms:created xsi:type="dcterms:W3CDTF">2021-09-29T20:25:55Z</dcterms:created>
  <dcterms:modified xsi:type="dcterms:W3CDTF">2021-10-03T17:00:33Z</dcterms:modified>
  <cp:contentStatus/>
</cp:coreProperties>
</file>